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6" r:id="rId2"/>
    <p:sldId id="265" r:id="rId3"/>
    <p:sldId id="260" r:id="rId4"/>
    <p:sldId id="261" r:id="rId5"/>
    <p:sldId id="268" r:id="rId6"/>
    <p:sldId id="262" r:id="rId7"/>
    <p:sldId id="263" r:id="rId8"/>
    <p:sldId id="266" r:id="rId9"/>
    <p:sldId id="267" r:id="rId10"/>
    <p:sldId id="26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kit kumar" initials="Ak" lastIdx="4" clrIdx="0">
    <p:extLst>
      <p:ext uri="{19B8F6BF-5375-455C-9EA6-DF929625EA0E}">
        <p15:presenceInfo xmlns:p15="http://schemas.microsoft.com/office/powerpoint/2012/main" userId="0ac4748bbcef061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6-20T23:45:38.693" idx="2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4F574-B7E7-4555-811E-8A0D65238708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2D7EA-E37F-4868-84BA-4B482F939D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3245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4F574-B7E7-4555-811E-8A0D65238708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2D7EA-E37F-4868-84BA-4B482F939D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5352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4F574-B7E7-4555-811E-8A0D65238708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2D7EA-E37F-4868-84BA-4B482F939D29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3759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4F574-B7E7-4555-811E-8A0D65238708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2D7EA-E37F-4868-84BA-4B482F939D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70195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4F574-B7E7-4555-811E-8A0D65238708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2D7EA-E37F-4868-84BA-4B482F939D29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661990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4F574-B7E7-4555-811E-8A0D65238708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2D7EA-E37F-4868-84BA-4B482F939D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60539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4F574-B7E7-4555-811E-8A0D65238708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2D7EA-E37F-4868-84BA-4B482F939D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6270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4F574-B7E7-4555-811E-8A0D65238708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2D7EA-E37F-4868-84BA-4B482F939D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94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4F574-B7E7-4555-811E-8A0D65238708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2D7EA-E37F-4868-84BA-4B482F939D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0320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4F574-B7E7-4555-811E-8A0D65238708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2D7EA-E37F-4868-84BA-4B482F939D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3014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4F574-B7E7-4555-811E-8A0D65238708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2D7EA-E37F-4868-84BA-4B482F939D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6047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4F574-B7E7-4555-811E-8A0D65238708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2D7EA-E37F-4868-84BA-4B482F939D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7434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4F574-B7E7-4555-811E-8A0D65238708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2D7EA-E37F-4868-84BA-4B482F939D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3745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4F574-B7E7-4555-811E-8A0D65238708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2D7EA-E37F-4868-84BA-4B482F939D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8451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4F574-B7E7-4555-811E-8A0D65238708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2D7EA-E37F-4868-84BA-4B482F939D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2415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4F574-B7E7-4555-811E-8A0D65238708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2D7EA-E37F-4868-84BA-4B482F939D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7357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E4F574-B7E7-4555-811E-8A0D65238708}" type="datetimeFigureOut">
              <a:rPr lang="en-IN" smtClean="0"/>
              <a:t>22-06-2022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C82D7EA-E37F-4868-84BA-4B482F939D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1514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25203-77EF-A13A-7E10-96B1BD4424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lnSpc>
                <a:spcPct val="150000"/>
              </a:lnSpc>
            </a:pPr>
            <a:r>
              <a:rPr 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AGRI</a:t>
            </a:r>
            <a:r>
              <a:rPr lang="en-US" dirty="0"/>
              <a:t> </a:t>
            </a:r>
            <a:r>
              <a:rPr 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SHOP</a:t>
            </a:r>
            <a:endParaRPr lang="en-IN" sz="60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A0B981-BE3B-8006-0D3A-66F6BA54AC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Agri shop is a farming website that helps to our farmer to sell their product on a online platform</a:t>
            </a:r>
            <a:endParaRPr lang="en-IN" dirty="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499633-F19F-21A8-3F5C-8DA259877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098" y="96437"/>
            <a:ext cx="28670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70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C9110-EC01-CF42-C86A-544E4EEA0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AGRI SHOP</a:t>
            </a:r>
            <a:endParaRPr lang="en-IN" sz="4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567CCA-1E7A-3D84-70D9-D5F219CB86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389" y="1241191"/>
            <a:ext cx="4302668" cy="497317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E7A352-529A-B32E-E067-5D989CCFEB4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THANK YOU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2609092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B8FE1-47FA-7563-F2E0-535C03185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AGRI SHOP: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1A947-2E5F-8CBC-79E4-FB4BA4BAB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Agri shop is a online agriculture website which main purpose is sell their product through online platform. </a:t>
            </a:r>
          </a:p>
          <a:p>
            <a:r>
              <a:rPr lang="en-US" dirty="0"/>
              <a:t>Agri shop is helps farmers by providing them a large online market to sell their product</a:t>
            </a:r>
          </a:p>
          <a:p>
            <a:r>
              <a:rPr lang="en-US" dirty="0"/>
              <a:t>Customer can send purchase request and they can purchase product through website</a:t>
            </a:r>
          </a:p>
          <a:p>
            <a:r>
              <a:rPr lang="en-US" dirty="0"/>
              <a:t>Agri shop is a platform that bring together growers, producers and </a:t>
            </a:r>
            <a:r>
              <a:rPr lang="en-US" dirty="0" err="1"/>
              <a:t>and</a:t>
            </a:r>
            <a:r>
              <a:rPr lang="en-US" dirty="0"/>
              <a:t> value-added vendors to sell on </a:t>
            </a:r>
            <a:r>
              <a:rPr lang="en-US" dirty="0" err="1"/>
              <a:t>agri</a:t>
            </a:r>
            <a:r>
              <a:rPr lang="en-US" dirty="0"/>
              <a:t> shop website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5473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6D34E3-F7E7-4677-645F-3307D4E990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" t="7061" r="414" b="5679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63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04881E-0CCB-21AC-FFDD-5114A813CB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1" t="12487" r="-1661" b="10912"/>
          <a:stretch/>
        </p:blipFill>
        <p:spPr>
          <a:xfrm>
            <a:off x="22860" y="358140"/>
            <a:ext cx="12237720" cy="58428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77772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192BB8-BCEF-03B6-57B0-C553DF511D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2"/>
          <a:stretch/>
        </p:blipFill>
        <p:spPr>
          <a:xfrm>
            <a:off x="0" y="0"/>
            <a:ext cx="121920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186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140CE9-E2C5-4E04-8F0F-18E1961F59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" t="6968" r="188" b="857"/>
          <a:stretch/>
        </p:blipFill>
        <p:spPr>
          <a:xfrm>
            <a:off x="-99060" y="0"/>
            <a:ext cx="12382500" cy="611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036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A7F3C2-7462-39E2-9484-BDFC9A4BE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" t="7666" r="-250" b="-7666"/>
          <a:stretch/>
        </p:blipFill>
        <p:spPr>
          <a:xfrm>
            <a:off x="-125730" y="0"/>
            <a:ext cx="12443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22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15483C-7069-2474-1974-D0E3911C96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66" b="-1445"/>
          <a:stretch/>
        </p:blipFill>
        <p:spPr>
          <a:xfrm>
            <a:off x="0" y="0"/>
            <a:ext cx="12192000" cy="642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076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12E0C3-DD9E-E661-9E3B-577E405D26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91" b="15975"/>
          <a:stretch/>
        </p:blipFill>
        <p:spPr>
          <a:xfrm>
            <a:off x="0" y="-121920"/>
            <a:ext cx="12192000" cy="691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1730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204</TotalTime>
  <Words>97</Words>
  <Application>Microsoft Office PowerPoint</Application>
  <PresentationFormat>Widescreen</PresentationFormat>
  <Paragraphs>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Facet</vt:lpstr>
      <vt:lpstr>AGRI SHOP</vt:lpstr>
      <vt:lpstr>PURPOSE OF AGRI SHOP: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AGRI SHOP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AGRI SHOP</dc:title>
  <dc:creator>Ankit kumar</dc:creator>
  <cp:lastModifiedBy>Ankit kumar</cp:lastModifiedBy>
  <cp:revision>14</cp:revision>
  <dcterms:created xsi:type="dcterms:W3CDTF">2022-06-20T17:51:06Z</dcterms:created>
  <dcterms:modified xsi:type="dcterms:W3CDTF">2022-06-22T07:29:37Z</dcterms:modified>
</cp:coreProperties>
</file>